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ANO NOVO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ANO NOVO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64FDABF-B76C-4513-A7C3-7DC31406EA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Rompe a aurora, vai-se embora </a:t>
            </a:r>
          </a:p>
          <a:p>
            <a:r>
              <a:rPr lang="pt-BR" dirty="0"/>
              <a:t>Mais um ano e outro vem! </a:t>
            </a:r>
          </a:p>
          <a:p>
            <a:r>
              <a:rPr lang="pt-BR" dirty="0"/>
              <a:t>Não temamos, prossigamos</a:t>
            </a:r>
          </a:p>
          <a:p>
            <a:r>
              <a:rPr lang="pt-BR" dirty="0"/>
              <a:t>Caminhando em todo o bem.</a:t>
            </a:r>
          </a:p>
        </p:txBody>
      </p:sp>
    </p:spTree>
    <p:extLst>
      <p:ext uri="{BB962C8B-B14F-4D97-AF65-F5344CB8AC3E}">
        <p14:creationId xmlns:p14="http://schemas.microsoft.com/office/powerpoint/2010/main" val="910536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ANO NOVO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56002CC-A611-4FA5-A034-B09FC3EB33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O ano findo nunca </a:t>
            </a:r>
          </a:p>
          <a:p>
            <a:r>
              <a:rPr lang="pt-BR" dirty="0"/>
              <a:t>mais veremos; </a:t>
            </a:r>
          </a:p>
          <a:p>
            <a:r>
              <a:rPr lang="pt-BR" dirty="0"/>
              <a:t>O ano novo hoje recebemos! </a:t>
            </a:r>
          </a:p>
          <a:p>
            <a:r>
              <a:rPr lang="pt-BR" dirty="0"/>
              <a:t>“Vem, vem, ó belo </a:t>
            </a:r>
          </a:p>
          <a:p>
            <a:r>
              <a:rPr lang="pt-BR" dirty="0"/>
              <a:t>dom que Deus nos dá!”</a:t>
            </a:r>
          </a:p>
        </p:txBody>
      </p:sp>
    </p:spTree>
    <p:extLst>
      <p:ext uri="{BB962C8B-B14F-4D97-AF65-F5344CB8AC3E}">
        <p14:creationId xmlns:p14="http://schemas.microsoft.com/office/powerpoint/2010/main" val="1427161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ANO NOVO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1896089-0458-40CA-9D42-22626DB9EA9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pecados perdoados, </a:t>
            </a:r>
          </a:p>
          <a:p>
            <a:r>
              <a:rPr lang="pt-BR" dirty="0"/>
              <a:t>Pertencemos a Jesus; </a:t>
            </a:r>
          </a:p>
          <a:p>
            <a:r>
              <a:rPr lang="pt-BR" dirty="0"/>
              <a:t>Nova vida, santa lida, </a:t>
            </a:r>
          </a:p>
          <a:p>
            <a:r>
              <a:rPr lang="pt-BR" dirty="0"/>
              <a:t>Temos nós por Sua cruz. </a:t>
            </a:r>
          </a:p>
        </p:txBody>
      </p:sp>
    </p:spTree>
    <p:extLst>
      <p:ext uri="{BB962C8B-B14F-4D97-AF65-F5344CB8AC3E}">
        <p14:creationId xmlns:p14="http://schemas.microsoft.com/office/powerpoint/2010/main" val="464598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ANO NOVO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56002CC-A611-4FA5-A034-B09FC3EB33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O ano findo nunca </a:t>
            </a:r>
          </a:p>
          <a:p>
            <a:r>
              <a:rPr lang="pt-BR" dirty="0"/>
              <a:t>mais veremos; </a:t>
            </a:r>
          </a:p>
          <a:p>
            <a:r>
              <a:rPr lang="pt-BR" dirty="0"/>
              <a:t>O ano novo hoje recebemos! </a:t>
            </a:r>
          </a:p>
          <a:p>
            <a:r>
              <a:rPr lang="pt-BR" dirty="0"/>
              <a:t>Vem, vem, ó belo </a:t>
            </a:r>
          </a:p>
          <a:p>
            <a:r>
              <a:rPr lang="pt-BR" dirty="0"/>
              <a:t>dom que Deus nos dá!</a:t>
            </a:r>
          </a:p>
        </p:txBody>
      </p:sp>
    </p:spTree>
    <p:extLst>
      <p:ext uri="{BB962C8B-B14F-4D97-AF65-F5344CB8AC3E}">
        <p14:creationId xmlns:p14="http://schemas.microsoft.com/office/powerpoint/2010/main" val="3278840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ANO NOVO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C2727A8-E40B-4344-86B2-4B55AF61C5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louvemos e cantemos </a:t>
            </a:r>
          </a:p>
          <a:p>
            <a:r>
              <a:rPr lang="pt-BR" dirty="0"/>
              <a:t>Hoje a Deus, com grande ardor! </a:t>
            </a:r>
          </a:p>
          <a:p>
            <a:r>
              <a:rPr lang="pt-BR" dirty="0"/>
              <a:t>Vem surgindo mais um ano, </a:t>
            </a:r>
          </a:p>
          <a:p>
            <a:r>
              <a:rPr lang="pt-BR" dirty="0"/>
              <a:t>Que anuncia Seu favor.</a:t>
            </a:r>
          </a:p>
        </p:txBody>
      </p:sp>
    </p:spTree>
    <p:extLst>
      <p:ext uri="{BB962C8B-B14F-4D97-AF65-F5344CB8AC3E}">
        <p14:creationId xmlns:p14="http://schemas.microsoft.com/office/powerpoint/2010/main" val="3755766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ANO NOVO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56002CC-A611-4FA5-A034-B09FC3EB33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O ano findo nunca </a:t>
            </a:r>
          </a:p>
          <a:p>
            <a:r>
              <a:rPr lang="pt-BR" dirty="0"/>
              <a:t>mais veremos; </a:t>
            </a:r>
          </a:p>
          <a:p>
            <a:r>
              <a:rPr lang="pt-BR" dirty="0"/>
              <a:t>O ano novo hoje recebemos! </a:t>
            </a:r>
          </a:p>
          <a:p>
            <a:r>
              <a:rPr lang="pt-BR" dirty="0"/>
              <a:t>Vem, vem, ó belo </a:t>
            </a:r>
          </a:p>
          <a:p>
            <a:r>
              <a:rPr lang="pt-BR" dirty="0"/>
              <a:t>dom que Deus nos dá!</a:t>
            </a:r>
          </a:p>
        </p:txBody>
      </p:sp>
    </p:spTree>
    <p:extLst>
      <p:ext uri="{BB962C8B-B14F-4D97-AF65-F5344CB8AC3E}">
        <p14:creationId xmlns:p14="http://schemas.microsoft.com/office/powerpoint/2010/main" val="600131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51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ANO NOVO</vt:lpstr>
      <vt:lpstr>ANO NOVO</vt:lpstr>
      <vt:lpstr>ANO NOVO</vt:lpstr>
      <vt:lpstr>ANO NOVO</vt:lpstr>
      <vt:lpstr>ANO NOVO</vt:lpstr>
      <vt:lpstr>ANO NOVO</vt:lpstr>
      <vt:lpstr>ANO NOVO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2019-06-12T23:08:06Z</dcterms:modified>
</cp:coreProperties>
</file>

<file path=docProps/thumbnail.jpeg>
</file>